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3" r:id="rId2"/>
    <p:sldId id="262" r:id="rId3"/>
    <p:sldId id="259" r:id="rId4"/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9F5"/>
    <a:srgbClr val="DBDFF1"/>
    <a:srgbClr val="DEE4EE"/>
    <a:srgbClr val="E6EBF2"/>
    <a:srgbClr val="474A4E"/>
    <a:srgbClr val="CDD7E6"/>
    <a:srgbClr val="D0D9EA"/>
    <a:srgbClr val="CFD9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7249" autoAdjust="0"/>
  </p:normalViewPr>
  <p:slideViewPr>
    <p:cSldViewPr snapToGrid="0">
      <p:cViewPr varScale="1">
        <p:scale>
          <a:sx n="95" d="100"/>
          <a:sy n="95" d="100"/>
        </p:scale>
        <p:origin x="10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7ABBDD-F15C-4220-BBF8-89AA80BBBFEC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41AA8-9ECD-42C5-BB46-A00D3531F9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6734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Breaker Page – Bingara Version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41AA8-9ECD-42C5-BB46-A00D3531F942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7102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Content Page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341AA8-9ECD-42C5-BB46-A00D3531F942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508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Title Page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41AA8-9ECD-42C5-BB46-A00D3531F942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7281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F4791-33A9-416A-BF8D-70B25592BB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788D32-6CFB-4A9B-9897-BFEF9D4798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6E9455-D1CA-43E3-BA1D-CB3DB1925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BDEF2-883F-4154-BBEB-B10C7356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94E9FB-EF18-4276-A55F-6B7604AFE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197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70E68-0F27-473E-9EA7-FA0130DF4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2D15BD-A3D9-437D-B329-15D5365710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5B215-88D3-473A-BE5C-3BDBA2DC2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992E4-6BC4-4279-832F-79315F494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19B9D-C768-4091-8D3C-8B2E00A57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509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139079-36EE-466F-9AAD-5BCDDF0566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48BFCF-6E31-43E5-861C-93D3B0207D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BA1E8-65DD-430B-968D-60B208521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CF501D-C4A0-48E4-B598-8EA189AD5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D892F-5BFE-4E1D-9A92-497528005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0912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25A0D-4042-46AA-BE1D-15C9588CC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114F2-873A-4D16-B686-AE2ACDEA1C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345C0F-1FE0-484B-925A-378921D15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C2581-5AC0-4D8E-92CE-21A5A0FE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B1F874-AC32-4191-8560-51AF5CD04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6333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E06FB-8EE9-448D-8984-399CEE1F8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F1A467-CC03-4286-860C-9D3935A6C8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AC662-C60A-42EB-A939-CEC7F8252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1EEBD-4964-4D7A-85EC-97B48DD65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5C8D0-C392-4FC7-AA24-D46C89D8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10153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48ECD-3398-4886-869E-BA763E2F2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1E2993-5FCB-42AB-9527-5155A11476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955DFB-B08B-42F1-B29C-452B3F4EB8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B061A1-5FAF-42BF-80D6-13DE0E110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A87900-4F2C-476D-A099-59357BBE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9E4C0-1F7C-42A9-A9C5-5D99F9D3A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6144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8EFB1-D739-47B6-8DA1-9B4F4239B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6338DE-C2AE-44B6-9D9D-1C4686B7E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AFF361-9F27-49BE-B403-ECCC736D7C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04D697-8503-4E59-809A-240C30CEC9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D31726-48A2-45EC-B6EA-DB83434031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E3EBB-5221-4048-A2C5-DC2B41906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65C68E-7CC5-4609-92EB-0BB8040E3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CF1FE6-7421-4DAA-BA6E-AB67249BA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8508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425F6-7C33-462E-A9AE-F62A0D79D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9262B9-7B6A-414E-AC6B-AA873EF06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9D0E77-F5F1-4D02-94E6-3CA82EACC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B255B5-6F90-49D6-A7CB-614C717D5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1875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33CCC1-6CB5-46A2-A398-3D4E209FE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1CDE38-5AF4-409B-A476-461BD331F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DF8203-8E18-434C-9DA5-7D88AB8DC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8854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9E65E-293A-4EB2-9115-109EFD97A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25165-584D-4DA3-9921-557E47201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B6221C-DE00-49A1-8E99-785437345C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BFE1B6-2359-4687-949A-58CE6608A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58216E-0FB3-49ED-A590-DBE82FBF2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8E11D-BBC7-43FC-9754-5865D3DE1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9319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46EA8-AF4F-4520-B481-17B06618A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256796-127F-4E08-A35E-3CC39911B4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EC2FE-E804-4A69-BD23-AF8DF2629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5882F9-78B5-462B-9CA8-03D01A3DD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B6E636-DD59-4F07-8D8C-6D8B092D8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E2176B-F389-46DC-B087-A761D9091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6174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2E919A-470A-4EC4-9229-281B54AB3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38B12D-4EC1-421F-ACBD-ADB0A74FA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1E83E-B88F-4052-AAA9-D5F16C8ACD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1B47A2-7965-4D5A-AE5E-6BE9BB2EDD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B0CE0-936E-4108-8EC0-30012B0C65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597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D7F7CD1E-8673-4DA9-857F-791FC8D7F4B6}"/>
              </a:ext>
            </a:extLst>
          </p:cNvPr>
          <p:cNvSpPr/>
          <p:nvPr/>
        </p:nvSpPr>
        <p:spPr>
          <a:xfrm>
            <a:off x="1766101" y="2761135"/>
            <a:ext cx="3897746" cy="1537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</a:br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Photo Background Needed</a:t>
            </a:r>
            <a:b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</a:br>
            <a:endParaRPr lang="en-AU" dirty="0">
              <a:solidFill>
                <a:schemeClr val="tx1"/>
              </a:solidFill>
              <a:latin typeface="Goudy Old Style" panose="02020502050305020303" pitchFamily="18" charset="0"/>
            </a:endParaRPr>
          </a:p>
        </p:txBody>
      </p:sp>
      <p:pic>
        <p:nvPicPr>
          <p:cNvPr id="7" name="Picture 6" descr="A group of clouds in the sky&#10;&#10;Description generated with very high confidence">
            <a:extLst>
              <a:ext uri="{FF2B5EF4-FFF2-40B4-BE49-F238E27FC236}">
                <a16:creationId xmlns:a16="http://schemas.microsoft.com/office/drawing/2014/main" id="{54B1722E-FD02-40E2-BA33-A4B690412ED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67" y="1521547"/>
            <a:ext cx="2349302" cy="17619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2705FD-7164-41EA-8039-D6203363D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AU" dirty="0">
                <a:latin typeface="Goudy Old Style" panose="02020502050305020303" pitchFamily="18" charset="0"/>
              </a:rPr>
              <a:t>Breaker Page Title Can Be Anywhere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8056E3-5597-48AC-AFAC-9F080D491DFC}"/>
              </a:ext>
            </a:extLst>
          </p:cNvPr>
          <p:cNvSpPr/>
          <p:nvPr/>
        </p:nvSpPr>
        <p:spPr>
          <a:xfrm>
            <a:off x="1" y="6492874"/>
            <a:ext cx="2890982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Page Number Bottom Left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F7EAC8-BF9E-4811-BF39-092BFD545FBE}"/>
              </a:ext>
            </a:extLst>
          </p:cNvPr>
          <p:cNvSpPr/>
          <p:nvPr/>
        </p:nvSpPr>
        <p:spPr>
          <a:xfrm>
            <a:off x="9956801" y="6492873"/>
            <a:ext cx="2235200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Logo Bottom Right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965DA12-5CDB-488C-861F-5F020D3D3D46}"/>
              </a:ext>
            </a:extLst>
          </p:cNvPr>
          <p:cNvGrpSpPr/>
          <p:nvPr/>
        </p:nvGrpSpPr>
        <p:grpSpPr>
          <a:xfrm>
            <a:off x="11222182" y="0"/>
            <a:ext cx="969818" cy="920034"/>
            <a:chOff x="9309100" y="0"/>
            <a:chExt cx="2882900" cy="273491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EBDCC5D-C24A-4807-B5FE-8C3C0B8BC2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2F3237"/>
                </a:clrFrom>
                <a:clrTo>
                  <a:srgbClr val="2F3237">
                    <a:alpha val="0"/>
                  </a:srgbClr>
                </a:clrTo>
              </a:clrChange>
            </a:blip>
            <a:srcRect l="46422" t="38408" r="35412" b="34701"/>
            <a:stretch/>
          </p:blipFill>
          <p:spPr>
            <a:xfrm>
              <a:off x="9430439" y="118278"/>
              <a:ext cx="2666369" cy="2440188"/>
            </a:xfrm>
            <a:prstGeom prst="rect">
              <a:avLst/>
            </a:prstGeom>
            <a:solidFill>
              <a:srgbClr val="505046"/>
            </a:solidFill>
          </p:spPr>
        </p:pic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8C3C088-7EEA-4D3B-87B9-6CFD7618DD52}"/>
                </a:ext>
              </a:extLst>
            </p:cNvPr>
            <p:cNvSpPr/>
            <p:nvPr/>
          </p:nvSpPr>
          <p:spPr>
            <a:xfrm>
              <a:off x="9309100" y="0"/>
              <a:ext cx="2882900" cy="2734912"/>
            </a:xfrm>
            <a:custGeom>
              <a:avLst/>
              <a:gdLst>
                <a:gd name="connsiteX0" fmla="*/ 238125 w 2085975"/>
                <a:gd name="connsiteY0" fmla="*/ 95250 h 1933575"/>
                <a:gd name="connsiteX1" fmla="*/ 1257300 w 2085975"/>
                <a:gd name="connsiteY1" fmla="*/ 247650 h 1933575"/>
                <a:gd name="connsiteX2" fmla="*/ 438150 w 2085975"/>
                <a:gd name="connsiteY2" fmla="*/ 1504950 h 1933575"/>
                <a:gd name="connsiteX3" fmla="*/ 466725 w 2085975"/>
                <a:gd name="connsiteY3" fmla="*/ 1514475 h 1933575"/>
                <a:gd name="connsiteX4" fmla="*/ 1990725 w 2085975"/>
                <a:gd name="connsiteY4" fmla="*/ 0 h 1933575"/>
                <a:gd name="connsiteX5" fmla="*/ 2085975 w 2085975"/>
                <a:gd name="connsiteY5" fmla="*/ 152400 h 1933575"/>
                <a:gd name="connsiteX6" fmla="*/ 638175 w 2085975"/>
                <a:gd name="connsiteY6" fmla="*/ 1619250 h 1933575"/>
                <a:gd name="connsiteX7" fmla="*/ 723900 w 2085975"/>
                <a:gd name="connsiteY7" fmla="*/ 1609725 h 1933575"/>
                <a:gd name="connsiteX8" fmla="*/ 1895475 w 2085975"/>
                <a:gd name="connsiteY8" fmla="*/ 857250 h 1933575"/>
                <a:gd name="connsiteX9" fmla="*/ 2000250 w 2085975"/>
                <a:gd name="connsiteY9" fmla="*/ 1933575 h 1933575"/>
                <a:gd name="connsiteX10" fmla="*/ 0 w 2085975"/>
                <a:gd name="connsiteY10" fmla="*/ 1905000 h 1933575"/>
                <a:gd name="connsiteX11" fmla="*/ 238125 w 2085975"/>
                <a:gd name="connsiteY11" fmla="*/ 95250 h 1933575"/>
                <a:gd name="connsiteX0" fmla="*/ 85725 w 2085975"/>
                <a:gd name="connsiteY0" fmla="*/ 95250 h 1933575"/>
                <a:gd name="connsiteX1" fmla="*/ 1257300 w 2085975"/>
                <a:gd name="connsiteY1" fmla="*/ 247650 h 1933575"/>
                <a:gd name="connsiteX2" fmla="*/ 438150 w 2085975"/>
                <a:gd name="connsiteY2" fmla="*/ 1504950 h 1933575"/>
                <a:gd name="connsiteX3" fmla="*/ 466725 w 2085975"/>
                <a:gd name="connsiteY3" fmla="*/ 1514475 h 1933575"/>
                <a:gd name="connsiteX4" fmla="*/ 1990725 w 2085975"/>
                <a:gd name="connsiteY4" fmla="*/ 0 h 1933575"/>
                <a:gd name="connsiteX5" fmla="*/ 2085975 w 2085975"/>
                <a:gd name="connsiteY5" fmla="*/ 152400 h 1933575"/>
                <a:gd name="connsiteX6" fmla="*/ 638175 w 2085975"/>
                <a:gd name="connsiteY6" fmla="*/ 1619250 h 1933575"/>
                <a:gd name="connsiteX7" fmla="*/ 723900 w 2085975"/>
                <a:gd name="connsiteY7" fmla="*/ 1609725 h 1933575"/>
                <a:gd name="connsiteX8" fmla="*/ 1895475 w 2085975"/>
                <a:gd name="connsiteY8" fmla="*/ 857250 h 1933575"/>
                <a:gd name="connsiteX9" fmla="*/ 2000250 w 2085975"/>
                <a:gd name="connsiteY9" fmla="*/ 1933575 h 1933575"/>
                <a:gd name="connsiteX10" fmla="*/ 0 w 2085975"/>
                <a:gd name="connsiteY10" fmla="*/ 1905000 h 1933575"/>
                <a:gd name="connsiteX11" fmla="*/ 85725 w 2085975"/>
                <a:gd name="connsiteY11" fmla="*/ 95250 h 1933575"/>
                <a:gd name="connsiteX0" fmla="*/ 19050 w 2019300"/>
                <a:gd name="connsiteY0" fmla="*/ 95250 h 2066925"/>
                <a:gd name="connsiteX1" fmla="*/ 1190625 w 2019300"/>
                <a:gd name="connsiteY1" fmla="*/ 247650 h 2066925"/>
                <a:gd name="connsiteX2" fmla="*/ 371475 w 2019300"/>
                <a:gd name="connsiteY2" fmla="*/ 1504950 h 2066925"/>
                <a:gd name="connsiteX3" fmla="*/ 400050 w 2019300"/>
                <a:gd name="connsiteY3" fmla="*/ 1514475 h 2066925"/>
                <a:gd name="connsiteX4" fmla="*/ 1924050 w 2019300"/>
                <a:gd name="connsiteY4" fmla="*/ 0 h 2066925"/>
                <a:gd name="connsiteX5" fmla="*/ 2019300 w 2019300"/>
                <a:gd name="connsiteY5" fmla="*/ 152400 h 2066925"/>
                <a:gd name="connsiteX6" fmla="*/ 571500 w 2019300"/>
                <a:gd name="connsiteY6" fmla="*/ 1619250 h 2066925"/>
                <a:gd name="connsiteX7" fmla="*/ 657225 w 2019300"/>
                <a:gd name="connsiteY7" fmla="*/ 1609725 h 2066925"/>
                <a:gd name="connsiteX8" fmla="*/ 1828800 w 2019300"/>
                <a:gd name="connsiteY8" fmla="*/ 857250 h 2066925"/>
                <a:gd name="connsiteX9" fmla="*/ 1933575 w 2019300"/>
                <a:gd name="connsiteY9" fmla="*/ 1933575 h 2066925"/>
                <a:gd name="connsiteX10" fmla="*/ 0 w 2019300"/>
                <a:gd name="connsiteY10" fmla="*/ 2066925 h 2066925"/>
                <a:gd name="connsiteX11" fmla="*/ 19050 w 2019300"/>
                <a:gd name="connsiteY11" fmla="*/ 95250 h 2066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9300" h="2066925">
                  <a:moveTo>
                    <a:pt x="19050" y="95250"/>
                  </a:moveTo>
                  <a:lnTo>
                    <a:pt x="1190625" y="247650"/>
                  </a:lnTo>
                  <a:lnTo>
                    <a:pt x="371475" y="1504950"/>
                  </a:lnTo>
                  <a:lnTo>
                    <a:pt x="400050" y="1514475"/>
                  </a:lnTo>
                  <a:lnTo>
                    <a:pt x="1924050" y="0"/>
                  </a:lnTo>
                  <a:lnTo>
                    <a:pt x="2019300" y="152400"/>
                  </a:lnTo>
                  <a:lnTo>
                    <a:pt x="571500" y="1619250"/>
                  </a:lnTo>
                  <a:lnTo>
                    <a:pt x="657225" y="1609725"/>
                  </a:lnTo>
                  <a:lnTo>
                    <a:pt x="1828800" y="857250"/>
                  </a:lnTo>
                  <a:lnTo>
                    <a:pt x="1933575" y="1933575"/>
                  </a:lnTo>
                  <a:lnTo>
                    <a:pt x="0" y="2066925"/>
                  </a:lnTo>
                  <a:lnTo>
                    <a:pt x="19050" y="952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37816B7-12FF-45EC-8FC4-EC630FDFB7D2}"/>
              </a:ext>
            </a:extLst>
          </p:cNvPr>
          <p:cNvSpPr/>
          <p:nvPr/>
        </p:nvSpPr>
        <p:spPr>
          <a:xfrm>
            <a:off x="9208655" y="94892"/>
            <a:ext cx="2359891" cy="76578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May or </a:t>
            </a:r>
            <a:r>
              <a:rPr lang="en-AU" dirty="0" err="1">
                <a:solidFill>
                  <a:schemeClr val="tx1"/>
                </a:solidFill>
                <a:latin typeface="Goudy Old Style" panose="02020502050305020303" pitchFamily="18" charset="0"/>
              </a:rPr>
              <a:t>maynot</a:t>
            </a:r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 have design feature top right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C48C557-3692-4FBD-A0A3-6FD901FB7F39}"/>
              </a:ext>
            </a:extLst>
          </p:cNvPr>
          <p:cNvSpPr/>
          <p:nvPr/>
        </p:nvSpPr>
        <p:spPr>
          <a:xfrm>
            <a:off x="443345" y="1021859"/>
            <a:ext cx="8303491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If Photo take up whole page, Banner Design may not be needed for divider page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362FDC-021E-4C82-A0BC-C95CE9CFAF9A}"/>
              </a:ext>
            </a:extLst>
          </p:cNvPr>
          <p:cNvSpPr/>
          <p:nvPr/>
        </p:nvSpPr>
        <p:spPr>
          <a:xfrm>
            <a:off x="4756726" y="6492872"/>
            <a:ext cx="2359891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Footer Design Needed</a:t>
            </a:r>
          </a:p>
        </p:txBody>
      </p:sp>
      <p:pic>
        <p:nvPicPr>
          <p:cNvPr id="9" name="Picture 8" descr="A large tree in a forest&#10;&#10;Description generated with very high confidence">
            <a:extLst>
              <a:ext uri="{FF2B5EF4-FFF2-40B4-BE49-F238E27FC236}">
                <a16:creationId xmlns:a16="http://schemas.microsoft.com/office/drawing/2014/main" id="{61C40705-4A79-4273-85FD-0603F46E62E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745" y="3519301"/>
            <a:ext cx="2263666" cy="1697750"/>
          </a:xfrm>
          <a:prstGeom prst="rect">
            <a:avLst/>
          </a:prstGeom>
        </p:spPr>
      </p:pic>
      <p:pic>
        <p:nvPicPr>
          <p:cNvPr id="20" name="Picture 19" descr="A picture containing cake, piece, food, sitting&#10;&#10;Description generated with very high confidence">
            <a:extLst>
              <a:ext uri="{FF2B5EF4-FFF2-40B4-BE49-F238E27FC236}">
                <a16:creationId xmlns:a16="http://schemas.microsoft.com/office/drawing/2014/main" id="{4FC4E7D1-5D4D-4204-81DD-FC47FB3D0B1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10" y="3466371"/>
            <a:ext cx="1797005" cy="2396007"/>
          </a:xfrm>
          <a:prstGeom prst="rect">
            <a:avLst/>
          </a:prstGeom>
        </p:spPr>
      </p:pic>
      <p:pic>
        <p:nvPicPr>
          <p:cNvPr id="22" name="Picture 21" descr="A clock sitting in the grass&#10;&#10;Description generated with high confidence">
            <a:extLst>
              <a:ext uri="{FF2B5EF4-FFF2-40B4-BE49-F238E27FC236}">
                <a16:creationId xmlns:a16="http://schemas.microsoft.com/office/drawing/2014/main" id="{9AD44F76-FE35-45BD-BA71-C5F43B45243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7413" y="2507656"/>
            <a:ext cx="1853975" cy="2471966"/>
          </a:xfrm>
          <a:prstGeom prst="rect">
            <a:avLst/>
          </a:prstGeom>
        </p:spPr>
      </p:pic>
      <p:pic>
        <p:nvPicPr>
          <p:cNvPr id="26" name="Picture 25" descr="A picture containing grass, fence, sky, outdoor&#10;&#10;Description generated with very high confidence">
            <a:extLst>
              <a:ext uri="{FF2B5EF4-FFF2-40B4-BE49-F238E27FC236}">
                <a16:creationId xmlns:a16="http://schemas.microsoft.com/office/drawing/2014/main" id="{30C187D2-90EB-4922-957B-D1F222F62A8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7770" y="1367533"/>
            <a:ext cx="2349302" cy="1761977"/>
          </a:xfrm>
          <a:prstGeom prst="rect">
            <a:avLst/>
          </a:prstGeom>
        </p:spPr>
      </p:pic>
      <p:pic>
        <p:nvPicPr>
          <p:cNvPr id="30" name="Picture 29" descr="A sign on a dirt field&#10;&#10;Description generated with very high confidence">
            <a:extLst>
              <a:ext uri="{FF2B5EF4-FFF2-40B4-BE49-F238E27FC236}">
                <a16:creationId xmlns:a16="http://schemas.microsoft.com/office/drawing/2014/main" id="{FF47C79F-C7C0-402F-8098-1AC4B8660EB9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9417" y="1789971"/>
            <a:ext cx="2235200" cy="1676400"/>
          </a:xfrm>
          <a:prstGeom prst="rect">
            <a:avLst/>
          </a:prstGeom>
        </p:spPr>
      </p:pic>
      <p:pic>
        <p:nvPicPr>
          <p:cNvPr id="33" name="Picture 32" descr="A person standing on a rocky path&#10;&#10;Description generated with very high confidence">
            <a:extLst>
              <a:ext uri="{FF2B5EF4-FFF2-40B4-BE49-F238E27FC236}">
                <a16:creationId xmlns:a16="http://schemas.microsoft.com/office/drawing/2014/main" id="{BB2A2CC9-3331-4BFD-A590-999FA6470658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8431" y="3930778"/>
            <a:ext cx="1853975" cy="2471967"/>
          </a:xfrm>
          <a:prstGeom prst="rect">
            <a:avLst/>
          </a:prstGeom>
        </p:spPr>
      </p:pic>
      <p:pic>
        <p:nvPicPr>
          <p:cNvPr id="35" name="Picture 34" descr="A picture containing sitting&#10;&#10;Description generated with high confidence">
            <a:extLst>
              <a:ext uri="{FF2B5EF4-FFF2-40B4-BE49-F238E27FC236}">
                <a16:creationId xmlns:a16="http://schemas.microsoft.com/office/drawing/2014/main" id="{6A732AFC-023D-4A85-882C-6F73005E3A9F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57998" y="4088396"/>
            <a:ext cx="2627117" cy="197033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B5DD34DA-B163-462E-BF12-5FD7DD5DDC04}"/>
              </a:ext>
            </a:extLst>
          </p:cNvPr>
          <p:cNvSpPr/>
          <p:nvPr/>
        </p:nvSpPr>
        <p:spPr>
          <a:xfrm>
            <a:off x="4465846" y="4954873"/>
            <a:ext cx="3773464" cy="153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</a:br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Photos are examples – </a:t>
            </a:r>
            <a:b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</a:br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Could be a collage or just 1 photo</a:t>
            </a:r>
            <a:b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</a:br>
            <a:endParaRPr lang="en-AU" dirty="0">
              <a:solidFill>
                <a:schemeClr val="tx1"/>
              </a:solidFill>
              <a:latin typeface="Goudy Old Style" panose="0202050205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245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705FD-7164-41EA-8039-D6203363D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9417" y="2380889"/>
            <a:ext cx="7703127" cy="1325563"/>
          </a:xfrm>
        </p:spPr>
        <p:txBody>
          <a:bodyPr/>
          <a:lstStyle/>
          <a:p>
            <a:r>
              <a:rPr lang="en-AU" dirty="0">
                <a:latin typeface="Goudy Old Style" panose="02020502050305020303" pitchFamily="18" charset="0"/>
              </a:rPr>
              <a:t>Back Page Needed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965DA12-5CDB-488C-861F-5F020D3D3D46}"/>
              </a:ext>
            </a:extLst>
          </p:cNvPr>
          <p:cNvGrpSpPr/>
          <p:nvPr/>
        </p:nvGrpSpPr>
        <p:grpSpPr>
          <a:xfrm>
            <a:off x="11222182" y="0"/>
            <a:ext cx="969818" cy="920034"/>
            <a:chOff x="9309100" y="0"/>
            <a:chExt cx="2882900" cy="273491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EBDCC5D-C24A-4807-B5FE-8C3C0B8BC2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2F3237"/>
                </a:clrFrom>
                <a:clrTo>
                  <a:srgbClr val="2F3237">
                    <a:alpha val="0"/>
                  </a:srgbClr>
                </a:clrTo>
              </a:clrChange>
            </a:blip>
            <a:srcRect l="46422" t="38408" r="35412" b="34701"/>
            <a:stretch/>
          </p:blipFill>
          <p:spPr>
            <a:xfrm>
              <a:off x="9430439" y="118278"/>
              <a:ext cx="2666369" cy="2440188"/>
            </a:xfrm>
            <a:prstGeom prst="rect">
              <a:avLst/>
            </a:prstGeom>
            <a:solidFill>
              <a:srgbClr val="505046"/>
            </a:solidFill>
          </p:spPr>
        </p:pic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8C3C088-7EEA-4D3B-87B9-6CFD7618DD52}"/>
                </a:ext>
              </a:extLst>
            </p:cNvPr>
            <p:cNvSpPr/>
            <p:nvPr/>
          </p:nvSpPr>
          <p:spPr>
            <a:xfrm>
              <a:off x="9309100" y="0"/>
              <a:ext cx="2882900" cy="2734912"/>
            </a:xfrm>
            <a:custGeom>
              <a:avLst/>
              <a:gdLst>
                <a:gd name="connsiteX0" fmla="*/ 238125 w 2085975"/>
                <a:gd name="connsiteY0" fmla="*/ 95250 h 1933575"/>
                <a:gd name="connsiteX1" fmla="*/ 1257300 w 2085975"/>
                <a:gd name="connsiteY1" fmla="*/ 247650 h 1933575"/>
                <a:gd name="connsiteX2" fmla="*/ 438150 w 2085975"/>
                <a:gd name="connsiteY2" fmla="*/ 1504950 h 1933575"/>
                <a:gd name="connsiteX3" fmla="*/ 466725 w 2085975"/>
                <a:gd name="connsiteY3" fmla="*/ 1514475 h 1933575"/>
                <a:gd name="connsiteX4" fmla="*/ 1990725 w 2085975"/>
                <a:gd name="connsiteY4" fmla="*/ 0 h 1933575"/>
                <a:gd name="connsiteX5" fmla="*/ 2085975 w 2085975"/>
                <a:gd name="connsiteY5" fmla="*/ 152400 h 1933575"/>
                <a:gd name="connsiteX6" fmla="*/ 638175 w 2085975"/>
                <a:gd name="connsiteY6" fmla="*/ 1619250 h 1933575"/>
                <a:gd name="connsiteX7" fmla="*/ 723900 w 2085975"/>
                <a:gd name="connsiteY7" fmla="*/ 1609725 h 1933575"/>
                <a:gd name="connsiteX8" fmla="*/ 1895475 w 2085975"/>
                <a:gd name="connsiteY8" fmla="*/ 857250 h 1933575"/>
                <a:gd name="connsiteX9" fmla="*/ 2000250 w 2085975"/>
                <a:gd name="connsiteY9" fmla="*/ 1933575 h 1933575"/>
                <a:gd name="connsiteX10" fmla="*/ 0 w 2085975"/>
                <a:gd name="connsiteY10" fmla="*/ 1905000 h 1933575"/>
                <a:gd name="connsiteX11" fmla="*/ 238125 w 2085975"/>
                <a:gd name="connsiteY11" fmla="*/ 95250 h 1933575"/>
                <a:gd name="connsiteX0" fmla="*/ 85725 w 2085975"/>
                <a:gd name="connsiteY0" fmla="*/ 95250 h 1933575"/>
                <a:gd name="connsiteX1" fmla="*/ 1257300 w 2085975"/>
                <a:gd name="connsiteY1" fmla="*/ 247650 h 1933575"/>
                <a:gd name="connsiteX2" fmla="*/ 438150 w 2085975"/>
                <a:gd name="connsiteY2" fmla="*/ 1504950 h 1933575"/>
                <a:gd name="connsiteX3" fmla="*/ 466725 w 2085975"/>
                <a:gd name="connsiteY3" fmla="*/ 1514475 h 1933575"/>
                <a:gd name="connsiteX4" fmla="*/ 1990725 w 2085975"/>
                <a:gd name="connsiteY4" fmla="*/ 0 h 1933575"/>
                <a:gd name="connsiteX5" fmla="*/ 2085975 w 2085975"/>
                <a:gd name="connsiteY5" fmla="*/ 152400 h 1933575"/>
                <a:gd name="connsiteX6" fmla="*/ 638175 w 2085975"/>
                <a:gd name="connsiteY6" fmla="*/ 1619250 h 1933575"/>
                <a:gd name="connsiteX7" fmla="*/ 723900 w 2085975"/>
                <a:gd name="connsiteY7" fmla="*/ 1609725 h 1933575"/>
                <a:gd name="connsiteX8" fmla="*/ 1895475 w 2085975"/>
                <a:gd name="connsiteY8" fmla="*/ 857250 h 1933575"/>
                <a:gd name="connsiteX9" fmla="*/ 2000250 w 2085975"/>
                <a:gd name="connsiteY9" fmla="*/ 1933575 h 1933575"/>
                <a:gd name="connsiteX10" fmla="*/ 0 w 2085975"/>
                <a:gd name="connsiteY10" fmla="*/ 1905000 h 1933575"/>
                <a:gd name="connsiteX11" fmla="*/ 85725 w 2085975"/>
                <a:gd name="connsiteY11" fmla="*/ 95250 h 1933575"/>
                <a:gd name="connsiteX0" fmla="*/ 19050 w 2019300"/>
                <a:gd name="connsiteY0" fmla="*/ 95250 h 2066925"/>
                <a:gd name="connsiteX1" fmla="*/ 1190625 w 2019300"/>
                <a:gd name="connsiteY1" fmla="*/ 247650 h 2066925"/>
                <a:gd name="connsiteX2" fmla="*/ 371475 w 2019300"/>
                <a:gd name="connsiteY2" fmla="*/ 1504950 h 2066925"/>
                <a:gd name="connsiteX3" fmla="*/ 400050 w 2019300"/>
                <a:gd name="connsiteY3" fmla="*/ 1514475 h 2066925"/>
                <a:gd name="connsiteX4" fmla="*/ 1924050 w 2019300"/>
                <a:gd name="connsiteY4" fmla="*/ 0 h 2066925"/>
                <a:gd name="connsiteX5" fmla="*/ 2019300 w 2019300"/>
                <a:gd name="connsiteY5" fmla="*/ 152400 h 2066925"/>
                <a:gd name="connsiteX6" fmla="*/ 571500 w 2019300"/>
                <a:gd name="connsiteY6" fmla="*/ 1619250 h 2066925"/>
                <a:gd name="connsiteX7" fmla="*/ 657225 w 2019300"/>
                <a:gd name="connsiteY7" fmla="*/ 1609725 h 2066925"/>
                <a:gd name="connsiteX8" fmla="*/ 1828800 w 2019300"/>
                <a:gd name="connsiteY8" fmla="*/ 857250 h 2066925"/>
                <a:gd name="connsiteX9" fmla="*/ 1933575 w 2019300"/>
                <a:gd name="connsiteY9" fmla="*/ 1933575 h 2066925"/>
                <a:gd name="connsiteX10" fmla="*/ 0 w 2019300"/>
                <a:gd name="connsiteY10" fmla="*/ 2066925 h 2066925"/>
                <a:gd name="connsiteX11" fmla="*/ 19050 w 2019300"/>
                <a:gd name="connsiteY11" fmla="*/ 95250 h 2066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9300" h="2066925">
                  <a:moveTo>
                    <a:pt x="19050" y="95250"/>
                  </a:moveTo>
                  <a:lnTo>
                    <a:pt x="1190625" y="247650"/>
                  </a:lnTo>
                  <a:lnTo>
                    <a:pt x="371475" y="1504950"/>
                  </a:lnTo>
                  <a:lnTo>
                    <a:pt x="400050" y="1514475"/>
                  </a:lnTo>
                  <a:lnTo>
                    <a:pt x="1924050" y="0"/>
                  </a:lnTo>
                  <a:lnTo>
                    <a:pt x="2019300" y="152400"/>
                  </a:lnTo>
                  <a:lnTo>
                    <a:pt x="571500" y="1619250"/>
                  </a:lnTo>
                  <a:lnTo>
                    <a:pt x="657225" y="1609725"/>
                  </a:lnTo>
                  <a:lnTo>
                    <a:pt x="1828800" y="857250"/>
                  </a:lnTo>
                  <a:lnTo>
                    <a:pt x="1933575" y="1933575"/>
                  </a:lnTo>
                  <a:lnTo>
                    <a:pt x="0" y="2066925"/>
                  </a:lnTo>
                  <a:lnTo>
                    <a:pt x="19050" y="952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37816B7-12FF-45EC-8FC4-EC630FDFB7D2}"/>
              </a:ext>
            </a:extLst>
          </p:cNvPr>
          <p:cNvSpPr/>
          <p:nvPr/>
        </p:nvSpPr>
        <p:spPr>
          <a:xfrm>
            <a:off x="8810746" y="201421"/>
            <a:ext cx="2452255" cy="45929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udy Old Style" panose="02020502050305020303" pitchFamily="18" charset="0"/>
                <a:ea typeface="+mn-ea"/>
                <a:cs typeface="+mn-cs"/>
              </a:rPr>
              <a:t>May or may not include Design feature top right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C48C557-3692-4FBD-A0A3-6FD901FB7F39}"/>
              </a:ext>
            </a:extLst>
          </p:cNvPr>
          <p:cNvSpPr/>
          <p:nvPr/>
        </p:nvSpPr>
        <p:spPr>
          <a:xfrm>
            <a:off x="688107" y="201421"/>
            <a:ext cx="5334001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udy Old Style" panose="02020502050305020303" pitchFamily="18" charset="0"/>
                <a:ea typeface="+mn-ea"/>
                <a:cs typeface="+mn-cs"/>
              </a:rPr>
              <a:t>Back Page Banner Design May / May not be Needed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362FDC-021E-4C82-A0BC-C95CE9CFAF9A}"/>
              </a:ext>
            </a:extLst>
          </p:cNvPr>
          <p:cNvSpPr/>
          <p:nvPr/>
        </p:nvSpPr>
        <p:spPr>
          <a:xfrm>
            <a:off x="3112656" y="6492872"/>
            <a:ext cx="5500256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udy Old Style" panose="02020502050305020303" pitchFamily="18" charset="0"/>
                <a:ea typeface="+mn-ea"/>
                <a:cs typeface="+mn-cs"/>
              </a:rPr>
              <a:t>Title Footer Design May / may not be Needed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7F7CD1E-8673-4DA9-857F-791FC8D7F4B6}"/>
              </a:ext>
            </a:extLst>
          </p:cNvPr>
          <p:cNvSpPr/>
          <p:nvPr/>
        </p:nvSpPr>
        <p:spPr>
          <a:xfrm>
            <a:off x="2974110" y="3810216"/>
            <a:ext cx="5638802" cy="1537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udy Old Style" panose="02020502050305020303" pitchFamily="18" charset="0"/>
                <a:ea typeface="+mn-ea"/>
                <a:cs typeface="+mn-cs"/>
              </a:rPr>
              <a:t>Needs logo placement and sizing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udy Old Style" panose="02020502050305020303" pitchFamily="18" charset="0"/>
                <a:ea typeface="+mn-ea"/>
                <a:cs typeface="+mn-cs"/>
              </a:rPr>
              <a:t>Layout Needed for Presentation details </a:t>
            </a:r>
            <a:b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udy Old Style" panose="02020502050305020303" pitchFamily="18" charset="0"/>
                <a:ea typeface="+mn-ea"/>
                <a:cs typeface="+mn-cs"/>
              </a:rPr>
            </a:b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udy Old Style" panose="02020502050305020303" pitchFamily="18" charset="0"/>
                <a:ea typeface="+mn-ea"/>
                <a:cs typeface="+mn-cs"/>
              </a:rPr>
              <a:t>Background Needed</a:t>
            </a:r>
            <a:b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udy Old Style" panose="02020502050305020303" pitchFamily="18" charset="0"/>
                <a:ea typeface="+mn-ea"/>
                <a:cs typeface="+mn-cs"/>
              </a:rPr>
            </a:b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udy Old Style" panose="02020502050305020303" pitchFamily="18" charset="0"/>
                <a:ea typeface="+mn-ea"/>
                <a:cs typeface="+mn-cs"/>
              </a:rPr>
              <a:t>Font Size for contact details</a:t>
            </a:r>
          </a:p>
        </p:txBody>
      </p:sp>
    </p:spTree>
    <p:extLst>
      <p:ext uri="{BB962C8B-B14F-4D97-AF65-F5344CB8AC3E}">
        <p14:creationId xmlns:p14="http://schemas.microsoft.com/office/powerpoint/2010/main" val="1080908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E79ECBC-A022-475F-8B73-2638661794FE}"/>
              </a:ext>
            </a:extLst>
          </p:cNvPr>
          <p:cNvGrpSpPr/>
          <p:nvPr/>
        </p:nvGrpSpPr>
        <p:grpSpPr>
          <a:xfrm>
            <a:off x="10578978" y="0"/>
            <a:ext cx="1613021" cy="1530220"/>
            <a:chOff x="9309100" y="0"/>
            <a:chExt cx="2882900" cy="273491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F90C306-9BEF-4E00-998F-9F85F59188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2F3237"/>
                </a:clrFrom>
                <a:clrTo>
                  <a:srgbClr val="2F3237">
                    <a:alpha val="0"/>
                  </a:srgbClr>
                </a:clrTo>
              </a:clrChange>
            </a:blip>
            <a:srcRect l="46422" t="38408" r="35412" b="34701"/>
            <a:stretch/>
          </p:blipFill>
          <p:spPr>
            <a:xfrm>
              <a:off x="9430439" y="118278"/>
              <a:ext cx="2666369" cy="2440188"/>
            </a:xfrm>
            <a:prstGeom prst="rect">
              <a:avLst/>
            </a:prstGeom>
            <a:solidFill>
              <a:srgbClr val="505046"/>
            </a:solidFill>
          </p:spPr>
        </p:pic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4368D60-6C72-4146-A88C-80AFD4967D82}"/>
                </a:ext>
              </a:extLst>
            </p:cNvPr>
            <p:cNvSpPr/>
            <p:nvPr/>
          </p:nvSpPr>
          <p:spPr>
            <a:xfrm>
              <a:off x="9309100" y="0"/>
              <a:ext cx="2882900" cy="2734912"/>
            </a:xfrm>
            <a:custGeom>
              <a:avLst/>
              <a:gdLst>
                <a:gd name="connsiteX0" fmla="*/ 238125 w 2085975"/>
                <a:gd name="connsiteY0" fmla="*/ 95250 h 1933575"/>
                <a:gd name="connsiteX1" fmla="*/ 1257300 w 2085975"/>
                <a:gd name="connsiteY1" fmla="*/ 247650 h 1933575"/>
                <a:gd name="connsiteX2" fmla="*/ 438150 w 2085975"/>
                <a:gd name="connsiteY2" fmla="*/ 1504950 h 1933575"/>
                <a:gd name="connsiteX3" fmla="*/ 466725 w 2085975"/>
                <a:gd name="connsiteY3" fmla="*/ 1514475 h 1933575"/>
                <a:gd name="connsiteX4" fmla="*/ 1990725 w 2085975"/>
                <a:gd name="connsiteY4" fmla="*/ 0 h 1933575"/>
                <a:gd name="connsiteX5" fmla="*/ 2085975 w 2085975"/>
                <a:gd name="connsiteY5" fmla="*/ 152400 h 1933575"/>
                <a:gd name="connsiteX6" fmla="*/ 638175 w 2085975"/>
                <a:gd name="connsiteY6" fmla="*/ 1619250 h 1933575"/>
                <a:gd name="connsiteX7" fmla="*/ 723900 w 2085975"/>
                <a:gd name="connsiteY7" fmla="*/ 1609725 h 1933575"/>
                <a:gd name="connsiteX8" fmla="*/ 1895475 w 2085975"/>
                <a:gd name="connsiteY8" fmla="*/ 857250 h 1933575"/>
                <a:gd name="connsiteX9" fmla="*/ 2000250 w 2085975"/>
                <a:gd name="connsiteY9" fmla="*/ 1933575 h 1933575"/>
                <a:gd name="connsiteX10" fmla="*/ 0 w 2085975"/>
                <a:gd name="connsiteY10" fmla="*/ 1905000 h 1933575"/>
                <a:gd name="connsiteX11" fmla="*/ 238125 w 2085975"/>
                <a:gd name="connsiteY11" fmla="*/ 95250 h 1933575"/>
                <a:gd name="connsiteX0" fmla="*/ 85725 w 2085975"/>
                <a:gd name="connsiteY0" fmla="*/ 95250 h 1933575"/>
                <a:gd name="connsiteX1" fmla="*/ 1257300 w 2085975"/>
                <a:gd name="connsiteY1" fmla="*/ 247650 h 1933575"/>
                <a:gd name="connsiteX2" fmla="*/ 438150 w 2085975"/>
                <a:gd name="connsiteY2" fmla="*/ 1504950 h 1933575"/>
                <a:gd name="connsiteX3" fmla="*/ 466725 w 2085975"/>
                <a:gd name="connsiteY3" fmla="*/ 1514475 h 1933575"/>
                <a:gd name="connsiteX4" fmla="*/ 1990725 w 2085975"/>
                <a:gd name="connsiteY4" fmla="*/ 0 h 1933575"/>
                <a:gd name="connsiteX5" fmla="*/ 2085975 w 2085975"/>
                <a:gd name="connsiteY5" fmla="*/ 152400 h 1933575"/>
                <a:gd name="connsiteX6" fmla="*/ 638175 w 2085975"/>
                <a:gd name="connsiteY6" fmla="*/ 1619250 h 1933575"/>
                <a:gd name="connsiteX7" fmla="*/ 723900 w 2085975"/>
                <a:gd name="connsiteY7" fmla="*/ 1609725 h 1933575"/>
                <a:gd name="connsiteX8" fmla="*/ 1895475 w 2085975"/>
                <a:gd name="connsiteY8" fmla="*/ 857250 h 1933575"/>
                <a:gd name="connsiteX9" fmla="*/ 2000250 w 2085975"/>
                <a:gd name="connsiteY9" fmla="*/ 1933575 h 1933575"/>
                <a:gd name="connsiteX10" fmla="*/ 0 w 2085975"/>
                <a:gd name="connsiteY10" fmla="*/ 1905000 h 1933575"/>
                <a:gd name="connsiteX11" fmla="*/ 85725 w 2085975"/>
                <a:gd name="connsiteY11" fmla="*/ 95250 h 1933575"/>
                <a:gd name="connsiteX0" fmla="*/ 19050 w 2019300"/>
                <a:gd name="connsiteY0" fmla="*/ 95250 h 2066925"/>
                <a:gd name="connsiteX1" fmla="*/ 1190625 w 2019300"/>
                <a:gd name="connsiteY1" fmla="*/ 247650 h 2066925"/>
                <a:gd name="connsiteX2" fmla="*/ 371475 w 2019300"/>
                <a:gd name="connsiteY2" fmla="*/ 1504950 h 2066925"/>
                <a:gd name="connsiteX3" fmla="*/ 400050 w 2019300"/>
                <a:gd name="connsiteY3" fmla="*/ 1514475 h 2066925"/>
                <a:gd name="connsiteX4" fmla="*/ 1924050 w 2019300"/>
                <a:gd name="connsiteY4" fmla="*/ 0 h 2066925"/>
                <a:gd name="connsiteX5" fmla="*/ 2019300 w 2019300"/>
                <a:gd name="connsiteY5" fmla="*/ 152400 h 2066925"/>
                <a:gd name="connsiteX6" fmla="*/ 571500 w 2019300"/>
                <a:gd name="connsiteY6" fmla="*/ 1619250 h 2066925"/>
                <a:gd name="connsiteX7" fmla="*/ 657225 w 2019300"/>
                <a:gd name="connsiteY7" fmla="*/ 1609725 h 2066925"/>
                <a:gd name="connsiteX8" fmla="*/ 1828800 w 2019300"/>
                <a:gd name="connsiteY8" fmla="*/ 857250 h 2066925"/>
                <a:gd name="connsiteX9" fmla="*/ 1933575 w 2019300"/>
                <a:gd name="connsiteY9" fmla="*/ 1933575 h 2066925"/>
                <a:gd name="connsiteX10" fmla="*/ 0 w 2019300"/>
                <a:gd name="connsiteY10" fmla="*/ 2066925 h 2066925"/>
                <a:gd name="connsiteX11" fmla="*/ 19050 w 2019300"/>
                <a:gd name="connsiteY11" fmla="*/ 95250 h 2066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9300" h="2066925">
                  <a:moveTo>
                    <a:pt x="19050" y="95250"/>
                  </a:moveTo>
                  <a:lnTo>
                    <a:pt x="1190625" y="247650"/>
                  </a:lnTo>
                  <a:lnTo>
                    <a:pt x="371475" y="1504950"/>
                  </a:lnTo>
                  <a:lnTo>
                    <a:pt x="400050" y="1514475"/>
                  </a:lnTo>
                  <a:lnTo>
                    <a:pt x="1924050" y="0"/>
                  </a:lnTo>
                  <a:lnTo>
                    <a:pt x="2019300" y="152400"/>
                  </a:lnTo>
                  <a:lnTo>
                    <a:pt x="571500" y="1619250"/>
                  </a:lnTo>
                  <a:lnTo>
                    <a:pt x="657225" y="1609725"/>
                  </a:lnTo>
                  <a:lnTo>
                    <a:pt x="1828800" y="857250"/>
                  </a:lnTo>
                  <a:lnTo>
                    <a:pt x="1933575" y="1933575"/>
                  </a:lnTo>
                  <a:lnTo>
                    <a:pt x="0" y="2066925"/>
                  </a:lnTo>
                  <a:lnTo>
                    <a:pt x="19050" y="952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32D8785C-DDC3-4658-A478-E801EDFEFC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05" t="35584" b="36204"/>
          <a:stretch/>
        </p:blipFill>
        <p:spPr>
          <a:xfrm>
            <a:off x="1439279" y="2362199"/>
            <a:ext cx="8712428" cy="209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240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0;&#10;Description generated with high confidence">
            <a:extLst>
              <a:ext uri="{FF2B5EF4-FFF2-40B4-BE49-F238E27FC236}">
                <a16:creationId xmlns:a16="http://schemas.microsoft.com/office/drawing/2014/main" id="{12433D02-7066-450D-B926-948CF4ED20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676" y="390101"/>
            <a:ext cx="11450648" cy="607779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FA0A017-DE4E-4B75-9859-7106451A5C28}"/>
              </a:ext>
            </a:extLst>
          </p:cNvPr>
          <p:cNvSpPr/>
          <p:nvPr/>
        </p:nvSpPr>
        <p:spPr>
          <a:xfrm>
            <a:off x="8118596" y="1412710"/>
            <a:ext cx="2803404" cy="7397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5" name="Picture 4" descr="A close up of text on a white surface&#10;&#10;Description generated with very high confidence">
            <a:extLst>
              <a:ext uri="{FF2B5EF4-FFF2-40B4-BE49-F238E27FC236}">
                <a16:creationId xmlns:a16="http://schemas.microsoft.com/office/drawing/2014/main" id="{C99157B2-1C28-4816-B544-52FA552CEE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505046"/>
              </a:clrFrom>
              <a:clrTo>
                <a:srgbClr val="50504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17" b="72778"/>
          <a:stretch/>
        </p:blipFill>
        <p:spPr>
          <a:xfrm>
            <a:off x="4733925" y="3038475"/>
            <a:ext cx="2914650" cy="1217722"/>
          </a:xfrm>
          <a:prstGeom prst="rect">
            <a:avLst/>
          </a:prstGeom>
          <a:solidFill>
            <a:srgbClr val="474A4E"/>
          </a:solidFill>
        </p:spPr>
      </p:pic>
      <p:pic>
        <p:nvPicPr>
          <p:cNvPr id="8" name="Picture 7" descr="A close up of text on a white surface&#10;&#10;Description generated with very high confidence">
            <a:extLst>
              <a:ext uri="{FF2B5EF4-FFF2-40B4-BE49-F238E27FC236}">
                <a16:creationId xmlns:a16="http://schemas.microsoft.com/office/drawing/2014/main" id="{0FA2E078-A15D-4F3B-9EC4-64E4CBB943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505046"/>
              </a:clrFrom>
              <a:clrTo>
                <a:srgbClr val="50504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17" b="72778"/>
          <a:stretch/>
        </p:blipFill>
        <p:spPr>
          <a:xfrm>
            <a:off x="1638300" y="4386805"/>
            <a:ext cx="1616588" cy="675400"/>
          </a:xfrm>
          <a:prstGeom prst="rect">
            <a:avLst/>
          </a:prstGeom>
          <a:solidFill>
            <a:srgbClr val="474A4E"/>
          </a:solidFill>
        </p:spPr>
      </p:pic>
      <p:pic>
        <p:nvPicPr>
          <p:cNvPr id="9" name="Picture 8" descr="A close up of text on a white surface&#10;&#10;Description generated with very high confidence">
            <a:extLst>
              <a:ext uri="{FF2B5EF4-FFF2-40B4-BE49-F238E27FC236}">
                <a16:creationId xmlns:a16="http://schemas.microsoft.com/office/drawing/2014/main" id="{63B354B7-B3B9-4DA3-8403-1ADEC240CF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505046"/>
              </a:clrFrom>
              <a:clrTo>
                <a:srgbClr val="50504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17" b="72778"/>
          <a:stretch/>
        </p:blipFill>
        <p:spPr>
          <a:xfrm>
            <a:off x="1714501" y="2950631"/>
            <a:ext cx="1115650" cy="466111"/>
          </a:xfrm>
          <a:prstGeom prst="rect">
            <a:avLst/>
          </a:prstGeom>
          <a:solidFill>
            <a:srgbClr val="474A4E"/>
          </a:solidFill>
        </p:spPr>
      </p:pic>
      <p:pic>
        <p:nvPicPr>
          <p:cNvPr id="10" name="Picture 9" descr="A close up of text on a white surface&#10;&#10;Description generated with very high confidence">
            <a:extLst>
              <a:ext uri="{FF2B5EF4-FFF2-40B4-BE49-F238E27FC236}">
                <a16:creationId xmlns:a16="http://schemas.microsoft.com/office/drawing/2014/main" id="{8D0CA083-8123-435F-B55A-BD43BB887C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5" b="76389"/>
          <a:stretch/>
        </p:blipFill>
        <p:spPr>
          <a:xfrm>
            <a:off x="8118596" y="1455157"/>
            <a:ext cx="1781466" cy="6497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96759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93</Words>
  <Application>Microsoft Office PowerPoint</Application>
  <PresentationFormat>Widescreen</PresentationFormat>
  <Paragraphs>20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Goudy Old Style</vt:lpstr>
      <vt:lpstr>Office Theme</vt:lpstr>
      <vt:lpstr>Breaker Page Title Can Be Anywhere </vt:lpstr>
      <vt:lpstr>Back Page Needed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Justin Scott</dc:creator>
  <cp:lastModifiedBy>Justin Scott</cp:lastModifiedBy>
  <cp:revision>18</cp:revision>
  <dcterms:created xsi:type="dcterms:W3CDTF">2018-01-29T02:13:44Z</dcterms:created>
  <dcterms:modified xsi:type="dcterms:W3CDTF">2018-02-01T04:24:42Z</dcterms:modified>
</cp:coreProperties>
</file>